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71" r:id="rId2"/>
    <p:sldId id="272" r:id="rId3"/>
    <p:sldId id="273" r:id="rId4"/>
    <p:sldId id="274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16" autoAdjust="0"/>
    <p:restoredTop sz="94674"/>
  </p:normalViewPr>
  <p:slideViewPr>
    <p:cSldViewPr snapToGrid="0">
      <p:cViewPr varScale="1">
        <p:scale>
          <a:sx n="65" d="100"/>
          <a:sy n="65" d="100"/>
        </p:scale>
        <p:origin x="85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D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07BF054-9905-469E-8B1D-BBF28D798B46}" type="datetimeFigureOut">
              <a:rPr lang="en-ID" smtClean="0"/>
              <a:t>05/06/2024</a:t>
            </a:fld>
            <a:endParaRPr lang="en-ID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D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4B85CC-2096-4BD3-8499-69920262C875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42548676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C61107-C40D-28FC-D0EF-804FAC6B1EC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C2CD65A-E2C2-773A-1D7C-5B61138749E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D6E4634-F470-FFF3-E77B-D97E8D70EE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989853-7C6B-4B88-85CD-142F2D995844}" type="datetimeFigureOut">
              <a:rPr lang="en-ID" smtClean="0"/>
              <a:t>05/06/2024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379C77E-BE20-E4ED-A665-6A4FAE53C7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8DD4AF6-DDA1-2432-2531-74FBA79DD6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4CC1B-CB19-44A9-B00C-0EB940C1B979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8043173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BB6DDA-75E3-7620-4829-D98577E628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757B30D-37A2-0757-4892-5E92E0D991D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EB8ACEF-F652-0D29-976E-4044C5F0BB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989853-7C6B-4B88-85CD-142F2D995844}" type="datetimeFigureOut">
              <a:rPr lang="en-ID" smtClean="0"/>
              <a:t>05/06/2024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266DF09-7864-FAEC-278F-D4189E9AB0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D81E967-A203-DABC-EB6A-AC48A24E00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4CC1B-CB19-44A9-B00C-0EB940C1B979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3300061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48F9BD5-943F-D86C-9C5F-D361BAF79AB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ED16B4F-86C9-849D-9E30-A13849F2527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2509B02-D20B-388B-835D-F573A9A502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989853-7C6B-4B88-85CD-142F2D995844}" type="datetimeFigureOut">
              <a:rPr lang="en-ID" smtClean="0"/>
              <a:t>05/06/2024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5AB7167-C105-4B03-CC50-E9A2D2EBE1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9F1CD41-9CB7-EE5C-5142-7159EF9324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4CC1B-CB19-44A9-B00C-0EB940C1B979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8082761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50D7A2-016C-5E91-8409-56838E7742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844D51-52FA-6213-A412-6EBDA90C42C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F865A4-D3CC-F9DC-3D35-08CF771C17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989853-7C6B-4B88-85CD-142F2D995844}" type="datetimeFigureOut">
              <a:rPr lang="en-ID" smtClean="0"/>
              <a:t>05/06/2024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D683B11-B48F-EDAF-FA19-845818D9FC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99B677A-1852-CBD9-3101-2DD4FCDC3D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4CC1B-CB19-44A9-B00C-0EB940C1B979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764866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0D7E72-2C14-2DC2-316B-1C49F7830D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8BD1AD1-00C4-6E89-2DA1-64559DE7209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7239820-8AD4-1E88-F460-CB48F5C428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989853-7C6B-4B88-85CD-142F2D995844}" type="datetimeFigureOut">
              <a:rPr lang="en-ID" smtClean="0"/>
              <a:t>05/06/2024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8D2CED3-FAD9-8190-A52D-A94B40E693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CAE1207-3D29-4294-4D36-C807DA7CBF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4CC1B-CB19-44A9-B00C-0EB940C1B979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8696090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436E68-808E-213D-580D-39BFCB266E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DB9072-9647-1592-369B-9A8BFCFC4A5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595A64A-6BCE-D9FC-5F66-A70D9FF819E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C12C81A-D028-D28C-AE29-825A53A8FE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989853-7C6B-4B88-85CD-142F2D995844}" type="datetimeFigureOut">
              <a:rPr lang="en-ID" smtClean="0"/>
              <a:t>05/06/2024</a:t>
            </a:fld>
            <a:endParaRPr lang="en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6616A9E-9C6F-C68D-D4D8-C872799A91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96BA62B-0A54-72D5-FFD3-9ED3347AE5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4CC1B-CB19-44A9-B00C-0EB940C1B979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9455256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660AD8-C98A-94B9-0406-C781BCFCE0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44ECA9C-16E6-90BB-D808-D3065B1493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A044EF2-4CC4-B92C-12D5-7D9B108A3F5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7CE4E7A-B6A4-F2EC-971F-E026712B69C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7070045-75D7-2372-1CDB-98DAAC40409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1F1FE4A-8881-B6DD-C21D-576DE2C35B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989853-7C6B-4B88-85CD-142F2D995844}" type="datetimeFigureOut">
              <a:rPr lang="en-ID" smtClean="0"/>
              <a:t>05/06/2024</a:t>
            </a:fld>
            <a:endParaRPr lang="en-ID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7392171-0922-667E-0B48-9E51E56669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8C146B8-EEB3-5640-469E-6C7ED58FEC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4CC1B-CB19-44A9-B00C-0EB940C1B979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3922611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FDF0A0-B1C5-C4B5-E644-76EF7343C9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8660E9D-9628-93D0-2109-1DC7933F05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989853-7C6B-4B88-85CD-142F2D995844}" type="datetimeFigureOut">
              <a:rPr lang="en-ID" smtClean="0"/>
              <a:t>05/06/2024</a:t>
            </a:fld>
            <a:endParaRPr lang="en-ID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F79009F-BD15-7DE8-0E31-C144854C20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96DCC24-E3D3-898C-6CCC-4218316F12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4CC1B-CB19-44A9-B00C-0EB940C1B979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3169816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BCE3B21-64FD-0F14-05EC-0BF34394E2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989853-7C6B-4B88-85CD-142F2D995844}" type="datetimeFigureOut">
              <a:rPr lang="en-ID" smtClean="0"/>
              <a:t>05/06/2024</a:t>
            </a:fld>
            <a:endParaRPr lang="en-ID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91EFB5B-A436-2227-077E-65076696FE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3F0C221-75AE-7B2B-8C7A-C0B60AD9B7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4CC1B-CB19-44A9-B00C-0EB940C1B979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2942586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16D4E5-B1F4-B888-8B2A-B1B5539108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B528CC-A1A7-ABF1-6A69-4BC933D660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D89CCC6-DCD1-6681-5979-0C105ED7F0C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F067D20-351A-F0C9-A516-AC25FDEFDA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989853-7C6B-4B88-85CD-142F2D995844}" type="datetimeFigureOut">
              <a:rPr lang="en-ID" smtClean="0"/>
              <a:t>05/06/2024</a:t>
            </a:fld>
            <a:endParaRPr lang="en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9A3DDB5-0376-A431-7152-BC803D517E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7956729-C423-AE7E-E55B-3A1B137BE8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4CC1B-CB19-44A9-B00C-0EB940C1B979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46503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D86E67-EEEB-02BE-38FA-71DA280AB9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B8DBBC9-0EA6-2C9F-6D7D-99B9FC857BA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D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081545E-9DD8-3EDD-61C1-AA67781BB28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3E881A5-2EA2-7152-935C-144D7E0696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989853-7C6B-4B88-85CD-142F2D995844}" type="datetimeFigureOut">
              <a:rPr lang="en-ID" smtClean="0"/>
              <a:t>05/06/2024</a:t>
            </a:fld>
            <a:endParaRPr lang="en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1AFBC05-B16F-4F3F-15BF-D79BC2D391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57826CD-7C56-082C-56EE-31C7865047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4CC1B-CB19-44A9-B00C-0EB940C1B979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8694613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C837675-E418-F55A-6034-A4B6D1EC91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E5EADBF-6F46-6F1C-B861-5948850EF95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18DF105-F273-54A3-0B6C-E1DA2D24DC9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B989853-7C6B-4B88-85CD-142F2D995844}" type="datetimeFigureOut">
              <a:rPr lang="en-ID" smtClean="0"/>
              <a:t>05/06/2024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B787DC-20F4-04A1-E3BC-7EDD5AEE7DC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C07002E-A3C0-6B1D-0222-7E3ED7B346C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D14CC1B-CB19-44A9-B00C-0EB940C1B979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4978725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AD18D3F6-AB48-05F1-500B-E613B38FAF28}"/>
              </a:ext>
            </a:extLst>
          </p:cNvPr>
          <p:cNvSpPr txBox="1"/>
          <p:nvPr/>
        </p:nvSpPr>
        <p:spPr>
          <a:xfrm>
            <a:off x="4925964" y="1976280"/>
            <a:ext cx="610583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NAME OF TITTLE </a:t>
            </a:r>
          </a:p>
          <a:p>
            <a:pPr algn="ctr"/>
            <a:r>
              <a:rPr lang="en-US" sz="2000" b="1" dirty="0">
                <a:latin typeface="Times New Roman" panose="02020603050405020304" pitchFamily="18" charset="0"/>
              </a:rPr>
              <a:t>(</a:t>
            </a:r>
            <a:r>
              <a:rPr lang="en-US" sz="2000" b="1" dirty="0" err="1">
                <a:latin typeface="Times New Roman" panose="02020603050405020304" pitchFamily="18" charset="0"/>
              </a:rPr>
              <a:t>Bold;Times</a:t>
            </a:r>
            <a:r>
              <a:rPr lang="en-US" sz="2000" b="1" dirty="0">
                <a:latin typeface="Times New Roman" panose="02020603050405020304" pitchFamily="18" charset="0"/>
              </a:rPr>
              <a:t> new roman </a:t>
            </a:r>
            <a:r>
              <a:rPr lang="en-US" sz="2400" b="1" dirty="0">
                <a:latin typeface="Times New Roman" panose="02020603050405020304" pitchFamily="18" charset="0"/>
              </a:rPr>
              <a:t>20)</a:t>
            </a:r>
            <a:endParaRPr lang="en-ID" sz="24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43D26F5-08DA-B477-860D-C52CE9FF3057}"/>
              </a:ext>
            </a:extLst>
          </p:cNvPr>
          <p:cNvSpPr txBox="1"/>
          <p:nvPr/>
        </p:nvSpPr>
        <p:spPr>
          <a:xfrm>
            <a:off x="5279924" y="3664721"/>
            <a:ext cx="532416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PRESENTER NAME &amp; CODE TOPIC (times new roman 18)</a:t>
            </a:r>
            <a:endParaRPr lang="en-ID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858A90F-E04A-2BCB-9503-8BB10F525FE4}"/>
              </a:ext>
            </a:extLst>
          </p:cNvPr>
          <p:cNvSpPr txBox="1"/>
          <p:nvPr/>
        </p:nvSpPr>
        <p:spPr>
          <a:xfrm>
            <a:off x="6096000" y="5153107"/>
            <a:ext cx="449202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University name (Times new roman 18)</a:t>
            </a:r>
            <a:endParaRPr lang="en-ID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37409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642066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619708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522742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</TotalTime>
  <Words>30</Words>
  <Application>Microsoft Office PowerPoint</Application>
  <PresentationFormat>Widescreen</PresentationFormat>
  <Paragraphs>4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Aptos</vt:lpstr>
      <vt:lpstr>Aptos Display</vt:lpstr>
      <vt:lpstr>Arial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SGU 365</dc:creator>
  <cp:lastModifiedBy>Rano Abryanto</cp:lastModifiedBy>
  <cp:revision>10</cp:revision>
  <dcterms:created xsi:type="dcterms:W3CDTF">2024-05-20T03:46:42Z</dcterms:created>
  <dcterms:modified xsi:type="dcterms:W3CDTF">2024-06-04T23:12:56Z</dcterms:modified>
</cp:coreProperties>
</file>